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9"/>
  </p:notesMasterIdLst>
  <p:handoutMasterIdLst>
    <p:handoutMasterId r:id="rId40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5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02965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24736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조건을 설정하고 해당 조건을 만족하는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90347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81053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79266"/>
              </p:ext>
            </p:extLst>
          </p:nvPr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8207</TotalTime>
  <Pages>7</Pages>
  <Words>3459</Words>
  <Characters>0</Characters>
  <Application>Microsoft Office PowerPoint</Application>
  <DocSecurity>0</DocSecurity>
  <PresentationFormat>와이드스크린</PresentationFormat>
  <Lines>0</Lines>
  <Paragraphs>467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5595</cp:revision>
  <dcterms:modified xsi:type="dcterms:W3CDTF">2024-12-04T08:29:50Z</dcterms:modified>
  <cp:version>9.103.97.45139</cp:version>
</cp:coreProperties>
</file>